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6" r:id="rId1"/>
  </p:sldMasterIdLst>
  <p:sldIdLst>
    <p:sldId id="256" r:id="rId2"/>
    <p:sldId id="257" r:id="rId3"/>
    <p:sldId id="258" r:id="rId4"/>
    <p:sldId id="260" r:id="rId5"/>
    <p:sldId id="261" r:id="rId6"/>
    <p:sldId id="281" r:id="rId7"/>
    <p:sldId id="280" r:id="rId8"/>
    <p:sldId id="285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82" r:id="rId24"/>
    <p:sldId id="283" r:id="rId25"/>
    <p:sldId id="284" r:id="rId26"/>
    <p:sldId id="279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235854D-4A04-874A-85CA-696937DA2B8A}">
          <p14:sldIdLst>
            <p14:sldId id="256"/>
            <p14:sldId id="257"/>
            <p14:sldId id="258"/>
          </p14:sldIdLst>
        </p14:section>
        <p14:section name="无标题节" id="{EB5D5D24-4642-F641-8328-792AFCC483F7}">
          <p14:sldIdLst>
            <p14:sldId id="260"/>
            <p14:sldId id="261"/>
            <p14:sldId id="281"/>
            <p14:sldId id="280"/>
            <p14:sldId id="285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82"/>
            <p14:sldId id="283"/>
            <p14:sldId id="284"/>
            <p14:sldId id="279"/>
            <p14:sldId id="2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6/23/18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6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J</a:t>
            </a:r>
            <a:r>
              <a:rPr lang="en-US" altLang="zh-CN" cap="none" dirty="0" smtClean="0"/>
              <a:t>avaScript</a:t>
            </a:r>
            <a:r>
              <a:rPr kumimoji="1" lang="zh-CN" altLang="en-US" dirty="0" smtClean="0"/>
              <a:t>属性访问优化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835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当有多个对象时，只要它们有相同的</a:t>
            </a:r>
            <a:r>
              <a:rPr lang="en-US" altLang="zh-CN" dirty="0"/>
              <a:t>Shape</a:t>
            </a:r>
            <a:r>
              <a:rPr lang="zh-CN" altLang="en-US" dirty="0" smtClean="0"/>
              <a:t>，键</a:t>
            </a:r>
            <a:r>
              <a:rPr lang="zh-CN" altLang="en-US" dirty="0"/>
              <a:t>值属性</a:t>
            </a:r>
            <a:r>
              <a:rPr lang="zh-CN" altLang="en-US" dirty="0" smtClean="0"/>
              <a:t>信息只需存储</a:t>
            </a:r>
            <a:r>
              <a:rPr lang="zh-CN" altLang="en-US" dirty="0"/>
              <a:t>一次</a:t>
            </a:r>
            <a:r>
              <a:rPr lang="zh-CN" altLang="en-US" dirty="0" smtClean="0"/>
              <a:t>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493817"/>
            <a:ext cx="10271087" cy="42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过渡链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如果你有一个具有特定形状的对象，但你又向它添加了一个属性，此时会发生什么？ </a:t>
            </a:r>
            <a:r>
              <a:rPr lang="en-US" altLang="zh-CN" dirty="0"/>
              <a:t>JavaScript </a:t>
            </a:r>
            <a:r>
              <a:rPr lang="zh-CN" altLang="en-US" dirty="0"/>
              <a:t>引擎是如何找到这个</a:t>
            </a:r>
            <a:r>
              <a:rPr lang="zh-CN" altLang="en-US" dirty="0" smtClean="0"/>
              <a:t>新</a:t>
            </a:r>
            <a:r>
              <a:rPr lang="en-US" altLang="zh-CN" dirty="0" smtClean="0"/>
              <a:t>Shape</a:t>
            </a:r>
            <a:r>
              <a:rPr lang="zh-CN" altLang="en-US" dirty="0" smtClean="0"/>
              <a:t>的？</a:t>
            </a:r>
            <a:endParaRPr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86" y="2838704"/>
            <a:ext cx="32258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3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2120899"/>
            <a:ext cx="8864877" cy="448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6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我们甚至不需要为每个 </a:t>
            </a:r>
            <a:r>
              <a:rPr lang="en-US" altLang="zh-CN" dirty="0"/>
              <a:t>Shape </a:t>
            </a:r>
            <a:r>
              <a:rPr lang="zh-CN" altLang="en-US" dirty="0"/>
              <a:t>存储完整的属性表。相反，每个 </a:t>
            </a:r>
            <a:r>
              <a:rPr lang="en-US" altLang="zh-CN" dirty="0"/>
              <a:t>Shape </a:t>
            </a:r>
            <a:r>
              <a:rPr lang="zh-CN" altLang="en-US" dirty="0"/>
              <a:t>只需要知道它引入的新属性。 例如在此例中</a:t>
            </a:r>
            <a:r>
              <a:rPr lang="zh-CN" altLang="en-US" dirty="0" smtClean="0"/>
              <a:t>，</a:t>
            </a:r>
            <a:r>
              <a:rPr lang="zh-CN" altLang="en-US" dirty="0"/>
              <a:t>每一个 </a:t>
            </a:r>
            <a:r>
              <a:rPr lang="en-US" altLang="zh-CN" dirty="0"/>
              <a:t>Shape </a:t>
            </a:r>
            <a:r>
              <a:rPr lang="zh-CN" altLang="en-US" dirty="0"/>
              <a:t>都会与其之前的 </a:t>
            </a:r>
            <a:r>
              <a:rPr lang="en-US" altLang="zh-CN" dirty="0"/>
              <a:t>Shape </a:t>
            </a:r>
            <a:r>
              <a:rPr lang="zh-CN" altLang="en-US" dirty="0" smtClean="0"/>
              <a:t>相连，我们</a:t>
            </a:r>
            <a:r>
              <a:rPr lang="zh-CN" altLang="en-US" dirty="0"/>
              <a:t>不必在最后一个 </a:t>
            </a:r>
            <a:r>
              <a:rPr lang="en-US" altLang="zh-CN" dirty="0"/>
              <a:t>Shape </a:t>
            </a:r>
            <a:r>
              <a:rPr lang="zh-CN" altLang="en-US" dirty="0"/>
              <a:t>中存储关于 </a:t>
            </a:r>
            <a:r>
              <a:rPr lang="en-US" altLang="zh-CN" dirty="0"/>
              <a:t>'x'</a:t>
            </a:r>
            <a:r>
              <a:rPr lang="zh-CN" altLang="en-US" dirty="0"/>
              <a:t> 的信息，因为它可以在更早的链上被找到</a:t>
            </a:r>
            <a:r>
              <a:rPr lang="zh-CN" altLang="en-US" dirty="0" smtClean="0"/>
              <a:t>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3004456"/>
            <a:ext cx="10058400" cy="371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0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过渡树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假如有</a:t>
            </a:r>
            <a:r>
              <a:rPr lang="zh-CN" altLang="en-US" dirty="0"/>
              <a:t>两个空对象，</a:t>
            </a:r>
            <a:r>
              <a:rPr lang="zh-CN" altLang="en-US" dirty="0" smtClean="0"/>
              <a:t>并且为</a:t>
            </a:r>
            <a:r>
              <a:rPr lang="zh-CN" altLang="en-US" dirty="0"/>
              <a:t>每个对象都添加了一个不同的</a:t>
            </a:r>
            <a:r>
              <a:rPr lang="zh-CN" altLang="en-US" dirty="0" smtClean="0"/>
              <a:t>属性</a:t>
            </a:r>
            <a:r>
              <a:rPr lang="zh-CN" altLang="en-US" dirty="0"/>
              <a:t>，</a:t>
            </a:r>
            <a:r>
              <a:rPr lang="zh-CN" altLang="en-US" dirty="0" smtClean="0"/>
              <a:t>那怎么过渡链？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在这种情况下</a:t>
            </a:r>
            <a:r>
              <a:rPr lang="zh-CN" altLang="en-US" dirty="0" smtClean="0"/>
              <a:t>我们必须</a:t>
            </a:r>
            <a:r>
              <a:rPr lang="zh-CN" altLang="en-US" dirty="0"/>
              <a:t>进行分支</a:t>
            </a:r>
            <a:r>
              <a:rPr lang="zh-CN" altLang="en-US" dirty="0" smtClean="0"/>
              <a:t>操作，此时</a:t>
            </a:r>
            <a:r>
              <a:rPr lang="zh-CN" altLang="en-US" dirty="0"/>
              <a:t>我们最终会得到一</a:t>
            </a:r>
            <a:r>
              <a:rPr lang="zh-CN" altLang="en-US" dirty="0" smtClean="0"/>
              <a:t>个过渡树而</a:t>
            </a:r>
            <a:r>
              <a:rPr lang="zh-CN" altLang="en-US" dirty="0"/>
              <a:t>不</a:t>
            </a:r>
            <a:r>
              <a:rPr lang="zh-CN" altLang="en-US" dirty="0" smtClean="0"/>
              <a:t>是过渡链。</a:t>
            </a:r>
            <a:endParaRPr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95" y="2498849"/>
            <a:ext cx="44577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2120899"/>
            <a:ext cx="8864877" cy="448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932" y="2239653"/>
            <a:ext cx="5056765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576944"/>
            <a:ext cx="9843575" cy="41801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V8 </a:t>
            </a:r>
            <a:r>
              <a:rPr lang="zh-CN" altLang="en-US" dirty="0"/>
              <a:t>和 </a:t>
            </a:r>
            <a:r>
              <a:rPr lang="en-US" altLang="zh-CN" dirty="0" err="1"/>
              <a:t>SpiderMonkey</a:t>
            </a:r>
            <a:r>
              <a:rPr lang="en-US" altLang="zh-CN" dirty="0"/>
              <a:t> </a:t>
            </a:r>
            <a:r>
              <a:rPr lang="zh-CN" altLang="en-US" dirty="0"/>
              <a:t>（至少</a:t>
            </a:r>
            <a:r>
              <a:rPr lang="zh-CN" altLang="en-US" dirty="0" smtClean="0"/>
              <a:t>）是</a:t>
            </a:r>
            <a:r>
              <a:rPr lang="zh-CN" altLang="en-US" dirty="0"/>
              <a:t>这么做的。这种优化缩短</a:t>
            </a:r>
            <a:r>
              <a:rPr lang="zh-CN" altLang="en-US" dirty="0" smtClean="0"/>
              <a:t>了过渡链</a:t>
            </a:r>
            <a:r>
              <a:rPr lang="zh-CN" altLang="en-US" dirty="0"/>
              <a:t>，并使得从字面量构造对象更加</a:t>
            </a:r>
            <a:r>
              <a:rPr lang="zh-CN" altLang="en-US" dirty="0" smtClean="0"/>
              <a:t>高效。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31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内联缓存</a:t>
            </a:r>
            <a:r>
              <a:rPr lang="zh-CN" altLang="en-US" b="1" dirty="0" smtClean="0"/>
              <a:t>（</a:t>
            </a:r>
            <a:r>
              <a:rPr lang="en-US" altLang="zh-CN" b="1" cap="none" dirty="0" smtClean="0"/>
              <a:t>Inline</a:t>
            </a:r>
            <a:r>
              <a:rPr lang="zh-CN" altLang="en-US" b="1" cap="none" dirty="0" smtClean="0"/>
              <a:t> </a:t>
            </a:r>
            <a:r>
              <a:rPr lang="en-US" altLang="zh-CN" b="1" cap="none" dirty="0" smtClean="0"/>
              <a:t>Caches-</a:t>
            </a:r>
            <a:r>
              <a:rPr lang="en-US" altLang="zh-CN" b="1" dirty="0" smtClean="0"/>
              <a:t>ICs</a:t>
            </a:r>
            <a:r>
              <a:rPr lang="zh-CN" altLang="en-US" b="1" dirty="0"/>
              <a:t>）</a:t>
            </a:r>
            <a:br>
              <a:rPr lang="zh-CN" altLang="en-US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Shapes</a:t>
            </a:r>
            <a:r>
              <a:rPr kumimoji="1" lang="zh-CN" altLang="en-US" dirty="0" smtClean="0"/>
              <a:t>最主要的目的是为了内联缓存。</a:t>
            </a:r>
            <a:r>
              <a:rPr lang="en-US" altLang="zh-CN" dirty="0"/>
              <a:t>ICs </a:t>
            </a:r>
            <a:r>
              <a:rPr lang="zh-CN" altLang="en-US" dirty="0"/>
              <a:t>是促使 </a:t>
            </a:r>
            <a:r>
              <a:rPr lang="en-US" altLang="zh-CN" dirty="0"/>
              <a:t>JavaScript </a:t>
            </a:r>
            <a:r>
              <a:rPr lang="zh-CN" altLang="en-US" dirty="0"/>
              <a:t>快速运行的关键因素！</a:t>
            </a:r>
            <a:r>
              <a:rPr lang="en-US" altLang="zh-CN" dirty="0"/>
              <a:t>JavaScript </a:t>
            </a:r>
            <a:r>
              <a:rPr lang="zh-CN" altLang="en-US" dirty="0"/>
              <a:t>引擎利用 </a:t>
            </a:r>
            <a:r>
              <a:rPr lang="en-US" altLang="zh-CN" dirty="0"/>
              <a:t>ICs </a:t>
            </a:r>
            <a:r>
              <a:rPr lang="zh-CN" altLang="en-US" dirty="0"/>
              <a:t>来记忆去哪里寻找对象属性的信息，以减少昂贵的查找次数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JSC </a:t>
            </a:r>
            <a:r>
              <a:rPr lang="zh-CN" altLang="en-US" dirty="0"/>
              <a:t>还在 </a:t>
            </a:r>
            <a:r>
              <a:rPr lang="en-US" altLang="zh-CN" dirty="0" err="1"/>
              <a:t>get_by_id</a:t>
            </a:r>
            <a:r>
              <a:rPr lang="zh-CN" altLang="en-US" dirty="0"/>
              <a:t> 指令中嵌入了 </a:t>
            </a:r>
            <a:r>
              <a:rPr lang="en-US" altLang="zh-CN" dirty="0"/>
              <a:t>Inline Cache</a:t>
            </a:r>
            <a:r>
              <a:rPr lang="zh-CN" altLang="en-US" dirty="0"/>
              <a:t>，它由两个未初始化的插槽组成</a:t>
            </a:r>
            <a:endParaRPr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3384468"/>
            <a:ext cx="10199835" cy="331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0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现在假设我们使用</a:t>
            </a:r>
            <a:r>
              <a:rPr lang="en-US" altLang="zh-CN" dirty="0"/>
              <a:t>{x</a:t>
            </a:r>
            <a:r>
              <a:rPr lang="zh-CN" altLang="en-US" dirty="0"/>
              <a:t>：“</a:t>
            </a:r>
            <a:r>
              <a:rPr lang="en-US" altLang="zh-CN" dirty="0"/>
              <a:t>a”}</a:t>
            </a:r>
            <a:r>
              <a:rPr lang="zh-CN" altLang="en-US" dirty="0"/>
              <a:t>参数来调用</a:t>
            </a:r>
            <a:r>
              <a:rPr lang="en-US" altLang="zh-CN" dirty="0" err="1"/>
              <a:t>getX</a:t>
            </a:r>
            <a:r>
              <a:rPr lang="zh-CN" altLang="en-US" dirty="0"/>
              <a:t>。如我们所知，这个对象指向有属性“</a:t>
            </a:r>
            <a:r>
              <a:rPr lang="en-US" altLang="zh-CN" dirty="0"/>
              <a:t>x”</a:t>
            </a:r>
            <a:r>
              <a:rPr lang="zh-CN" altLang="en-US" dirty="0"/>
              <a:t>的</a:t>
            </a:r>
            <a:r>
              <a:rPr lang="en-US" altLang="zh-CN" dirty="0"/>
              <a:t>Shape</a:t>
            </a:r>
            <a:r>
              <a:rPr lang="zh-CN" altLang="en-US" dirty="0"/>
              <a:t>，并且该</a:t>
            </a:r>
            <a:r>
              <a:rPr lang="en-US" altLang="zh-CN" dirty="0"/>
              <a:t>Shape</a:t>
            </a:r>
            <a:r>
              <a:rPr lang="zh-CN" altLang="en-US" dirty="0"/>
              <a:t>存储了属性“</a:t>
            </a:r>
            <a:r>
              <a:rPr lang="en-US" altLang="zh-CN" dirty="0"/>
              <a:t>x”</a:t>
            </a:r>
            <a:r>
              <a:rPr lang="zh-CN" altLang="en-US" dirty="0"/>
              <a:t>的偏移量和描述</a:t>
            </a:r>
            <a:r>
              <a:rPr lang="zh-CN" altLang="en-US" dirty="0" smtClean="0"/>
              <a:t>对象。</a:t>
            </a:r>
            <a:endParaRPr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731324"/>
            <a:ext cx="10259212" cy="39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4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715523"/>
          </a:xfrm>
        </p:spPr>
        <p:txBody>
          <a:bodyPr>
            <a:normAutofit fontScale="90000"/>
          </a:bodyPr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8" y="1923802"/>
            <a:ext cx="9603275" cy="3471291"/>
          </a:xfrm>
        </p:spPr>
        <p:txBody>
          <a:bodyPr/>
          <a:lstStyle/>
          <a:p>
            <a:r>
              <a:rPr lang="en-US" altLang="zh-CN" b="1" dirty="0"/>
              <a:t>JavaScript</a:t>
            </a:r>
            <a:r>
              <a:rPr lang="zh-CN" altLang="en-US" b="1" dirty="0"/>
              <a:t>的对象</a:t>
            </a:r>
            <a:r>
              <a:rPr lang="zh-CN" altLang="en-US" b="1" dirty="0" smtClean="0"/>
              <a:t>模型</a:t>
            </a:r>
            <a:endParaRPr lang="en-US" altLang="zh-CN" b="1" dirty="0" smtClean="0"/>
          </a:p>
          <a:p>
            <a:r>
              <a:rPr lang="en-US" altLang="zh-CN" b="1" dirty="0" smtClean="0"/>
              <a:t>Shapes</a:t>
            </a:r>
          </a:p>
          <a:p>
            <a:r>
              <a:rPr lang="zh-CN" altLang="en-US" b="1" dirty="0" smtClean="0"/>
              <a:t>过渡链与过渡树</a:t>
            </a:r>
          </a:p>
          <a:p>
            <a:r>
              <a:rPr lang="zh-CN" altLang="en-US" b="1" dirty="0" smtClean="0"/>
              <a:t>内联</a:t>
            </a:r>
            <a:r>
              <a:rPr lang="zh-CN" altLang="en-US" b="1" dirty="0"/>
              <a:t>缓存（</a:t>
            </a:r>
            <a:r>
              <a:rPr lang="en-US" altLang="zh-CN" b="1" dirty="0"/>
              <a:t>ICs</a:t>
            </a:r>
            <a:r>
              <a:rPr lang="zh-CN" altLang="en-US" b="1" dirty="0"/>
              <a:t>）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922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当第一</a:t>
            </a:r>
            <a:r>
              <a:rPr lang="zh-CN" altLang="en-US" dirty="0"/>
              <a:t>次执行该函数时，</a:t>
            </a:r>
            <a:r>
              <a:rPr lang="en-US" altLang="zh-CN" dirty="0" err="1" smtClean="0"/>
              <a:t>get_by_id</a:t>
            </a:r>
            <a:r>
              <a:rPr lang="zh-CN" altLang="en-US" dirty="0"/>
              <a:t> </a:t>
            </a:r>
            <a:r>
              <a:rPr lang="zh-CN" altLang="en-US" dirty="0" smtClean="0"/>
              <a:t>指令将查找</a:t>
            </a:r>
            <a:r>
              <a:rPr lang="zh-CN" altLang="en-US" dirty="0"/>
              <a:t>属性 </a:t>
            </a:r>
            <a:r>
              <a:rPr lang="en-US" altLang="zh-CN" dirty="0" smtClean="0"/>
              <a:t>‘x’</a:t>
            </a:r>
            <a:r>
              <a:rPr lang="zh-CN" altLang="en-US" dirty="0" smtClean="0"/>
              <a:t>，</a:t>
            </a:r>
            <a:r>
              <a:rPr lang="zh-CN" altLang="en-US" dirty="0"/>
              <a:t>然后发现其值存储在偏移</a:t>
            </a:r>
            <a:r>
              <a:rPr lang="zh-CN" altLang="en-US" dirty="0" smtClean="0"/>
              <a:t>量 </a:t>
            </a:r>
            <a:r>
              <a:rPr lang="en-US" altLang="zh-CN" dirty="0" smtClean="0"/>
              <a:t>0</a:t>
            </a:r>
            <a:r>
              <a:rPr lang="zh-CN" altLang="en-US" dirty="0"/>
              <a:t> </a:t>
            </a:r>
            <a:r>
              <a:rPr lang="zh-CN" altLang="en-US" dirty="0" smtClean="0"/>
              <a:t>处。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755074"/>
            <a:ext cx="10259212" cy="389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zh-CN" altLang="en-US" dirty="0" smtClean="0"/>
              <a:t>后续</a:t>
            </a:r>
            <a:r>
              <a:rPr lang="zh-CN" altLang="en-US" dirty="0"/>
              <a:t>运行，</a:t>
            </a:r>
            <a:r>
              <a:rPr lang="en-US" altLang="zh-CN" dirty="0"/>
              <a:t>IC </a:t>
            </a:r>
            <a:r>
              <a:rPr lang="zh-CN" altLang="en-US" dirty="0"/>
              <a:t>只需要对比 </a:t>
            </a:r>
            <a:r>
              <a:rPr lang="en-US" altLang="zh-CN" dirty="0"/>
              <a:t>shape</a:t>
            </a:r>
            <a:r>
              <a:rPr lang="zh-CN" altLang="en-US" dirty="0"/>
              <a:t>，如果它与以前相同，只需从记忆的偏移量处加载该属性</a:t>
            </a:r>
            <a:r>
              <a:rPr lang="zh-CN" altLang="en-US" dirty="0" smtClean="0"/>
              <a:t>值（</a:t>
            </a:r>
            <a:r>
              <a:rPr lang="zh-CN" altLang="en-US" dirty="0"/>
              <a:t>跳过昂贵的属性信息</a:t>
            </a:r>
            <a:r>
              <a:rPr lang="zh-CN" altLang="en-US" dirty="0" smtClean="0"/>
              <a:t>查找过程）。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683822"/>
            <a:ext cx="10247336" cy="396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7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小测试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769" y="2093976"/>
            <a:ext cx="2988582" cy="28224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430" y="2093976"/>
            <a:ext cx="2908300" cy="2715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809" y="2097235"/>
            <a:ext cx="3276600" cy="262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数组呢？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对于数组来说，存储属性诸如</a:t>
            </a:r>
            <a:r>
              <a:rPr lang="zh-CN" altLang="en-US" i="1" dirty="0"/>
              <a:t>数组索引</a:t>
            </a:r>
            <a:r>
              <a:rPr lang="zh-CN" altLang="en-US" dirty="0"/>
              <a:t>等是非常常见的。这些属性的值被称为数组元素。存储每个数组中的每个数组元素的属性特性（</a:t>
            </a:r>
            <a:r>
              <a:rPr lang="en-US" altLang="zh-CN" dirty="0"/>
              <a:t>property attributes</a:t>
            </a:r>
            <a:r>
              <a:rPr lang="zh-CN" altLang="en-US" dirty="0"/>
              <a:t>）将是一种很浪费的存储方式。相反，由于数组索引默认属性是可写的、可枚举的并且可以配置的，</a:t>
            </a:r>
            <a:r>
              <a:rPr lang="en-US" altLang="zh-CN" dirty="0"/>
              <a:t>JavaScript </a:t>
            </a:r>
            <a:r>
              <a:rPr lang="zh-CN" altLang="en-US" dirty="0"/>
              <a:t>引擎利用这一点，将数组元素与其他命名属性分开存储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37" y="3356810"/>
            <a:ext cx="8349916" cy="350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数组值存储在哪里呢？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491916" y="18047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每个数组都有一个单独的 </a:t>
            </a:r>
            <a:r>
              <a:rPr lang="en-US" altLang="zh-CN" i="1" dirty="0"/>
              <a:t>elements backing store</a:t>
            </a:r>
            <a:r>
              <a:rPr lang="zh-CN" altLang="en-US" dirty="0"/>
              <a:t>，其中包含所有数组索引的属性值。</a:t>
            </a:r>
            <a:r>
              <a:rPr lang="en-US" altLang="zh-CN" dirty="0"/>
              <a:t>JavaScript </a:t>
            </a:r>
            <a:r>
              <a:rPr lang="zh-CN" altLang="en-US" dirty="0"/>
              <a:t>引擎不必为数组元素存储任何属性特性，因为它们通常都是可写的，可枚举的以及可配置</a:t>
            </a:r>
            <a:r>
              <a:rPr lang="zh-CN" altLang="en-US" dirty="0" smtClean="0"/>
              <a:t>的。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995862"/>
            <a:ext cx="9542005" cy="386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如果更改了数组元素的</a:t>
            </a:r>
            <a:r>
              <a:rPr lang="zh-CN" altLang="en-US" dirty="0" smtClean="0"/>
              <a:t>属性？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9" y="2120899"/>
            <a:ext cx="8630482" cy="464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总结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始终以相同的顺序实例化对象属性，以便可以</a:t>
            </a:r>
            <a:r>
              <a:rPr lang="zh-CN" altLang="en-US" dirty="0" smtClean="0"/>
              <a:t>共享</a:t>
            </a:r>
            <a:r>
              <a:rPr lang="en-US" altLang="zh-CN" dirty="0" smtClean="0"/>
              <a:t>shapes</a:t>
            </a:r>
            <a:r>
              <a:rPr lang="zh-CN" altLang="en-US" dirty="0" smtClean="0"/>
              <a:t>和</a:t>
            </a:r>
            <a:r>
              <a:rPr lang="zh-CN" altLang="en-US" dirty="0"/>
              <a:t>随后优化的</a:t>
            </a:r>
            <a:r>
              <a:rPr lang="zh-CN" altLang="en-US" dirty="0" smtClean="0"/>
              <a:t>代码</a:t>
            </a:r>
            <a:endParaRPr lang="en-US" altLang="zh-CN" dirty="0" smtClean="0"/>
          </a:p>
          <a:p>
            <a:r>
              <a:rPr lang="zh-CN" altLang="en-US" dirty="0"/>
              <a:t>在实例化后向对象添加属性将</a:t>
            </a:r>
            <a:r>
              <a:rPr lang="zh-CN" altLang="en-US" dirty="0" smtClean="0"/>
              <a:t>强制更改</a:t>
            </a:r>
            <a:r>
              <a:rPr lang="en-US" altLang="zh-CN" dirty="0" smtClean="0"/>
              <a:t>shapes</a:t>
            </a:r>
            <a:r>
              <a:rPr lang="zh-CN" altLang="en-US" dirty="0" smtClean="0"/>
              <a:t>，使得</a:t>
            </a:r>
            <a:r>
              <a:rPr lang="en-US" altLang="zh-CN" dirty="0" smtClean="0"/>
              <a:t>shapes</a:t>
            </a:r>
            <a:r>
              <a:rPr lang="zh-CN" altLang="en-US" dirty="0" smtClean="0"/>
              <a:t>链变长，优化力度减小。</a:t>
            </a:r>
            <a:r>
              <a:rPr lang="zh-CN" altLang="en-US" dirty="0"/>
              <a:t>相反，在其构造函数中</a:t>
            </a:r>
            <a:r>
              <a:rPr lang="zh-CN" altLang="en-US" dirty="0" smtClean="0"/>
              <a:t>分配对象</a:t>
            </a:r>
            <a:r>
              <a:rPr lang="zh-CN" altLang="en-US" dirty="0"/>
              <a:t>的所有</a:t>
            </a:r>
            <a:r>
              <a:rPr lang="zh-CN" altLang="en-US" dirty="0" smtClean="0"/>
              <a:t>属性。</a:t>
            </a:r>
            <a:endParaRPr lang="en-US" altLang="zh-CN" dirty="0" smtClean="0"/>
          </a:p>
          <a:p>
            <a:r>
              <a:rPr lang="zh-CN" altLang="en-US" dirty="0"/>
              <a:t>重复执行相同方法的代码将比只执行一次</a:t>
            </a:r>
            <a:r>
              <a:rPr lang="zh-CN" altLang="en-US" dirty="0" smtClean="0"/>
              <a:t>的多个方法的代码</a:t>
            </a:r>
            <a:r>
              <a:rPr lang="zh-CN" altLang="en-US" dirty="0"/>
              <a:t>（由于内联缓存）运行得快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避免键值不是增量数字的稀疏数组。不包含每个元素的稀疏数组是一个</a:t>
            </a:r>
            <a:r>
              <a:rPr lang="zh-CN" altLang="en-US" b="1" dirty="0"/>
              <a:t>哈希表</a:t>
            </a:r>
            <a:r>
              <a:rPr lang="zh-CN" altLang="en-US" dirty="0"/>
              <a:t>。访问这种数组元素的代价更加昂贵。另外，尽量避免预分配大数组。最好随着你的使用而增长。最后，不要删除数组中的</a:t>
            </a:r>
            <a:r>
              <a:rPr lang="zh-CN" altLang="en-US" dirty="0" smtClean="0"/>
              <a:t>元素，以免使</a:t>
            </a:r>
            <a:r>
              <a:rPr lang="zh-CN" altLang="en-US" dirty="0"/>
              <a:t>键值</a:t>
            </a:r>
            <a:r>
              <a:rPr lang="zh-CN" altLang="en-US" dirty="0" smtClean="0"/>
              <a:t>稀疏。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09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谢谢！！！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820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cap="none" dirty="0"/>
              <a:t>JavaScript</a:t>
            </a:r>
            <a:r>
              <a:rPr lang="zh-CN" altLang="en-US" b="1" dirty="0"/>
              <a:t>的对象模型</a:t>
            </a:r>
            <a:r>
              <a:rPr lang="en-US" altLang="zh-CN" b="1" dirty="0"/>
              <a:t/>
            </a:r>
            <a:br>
              <a:rPr lang="en-US" altLang="zh-CN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altLang="zh-CN" dirty="0" smtClean="0"/>
              <a:t>ECMAScript</a:t>
            </a:r>
            <a:r>
              <a:rPr lang="zh-CN" altLang="en-US" dirty="0"/>
              <a:t>规范</a:t>
            </a:r>
            <a:r>
              <a:rPr lang="zh-CN" altLang="en-US" dirty="0" smtClean="0"/>
              <a:t>基本上将所有</a:t>
            </a:r>
            <a:r>
              <a:rPr lang="zh-CN" altLang="en-US" dirty="0"/>
              <a:t>对象定义为字典，</a:t>
            </a:r>
            <a:r>
              <a:rPr lang="zh-CN" altLang="en-US" dirty="0" smtClean="0"/>
              <a:t>并将字符</a:t>
            </a:r>
            <a:r>
              <a:rPr lang="zh-CN" altLang="en-US" dirty="0"/>
              <a:t>串键映射到描述</a:t>
            </a:r>
            <a:r>
              <a:rPr lang="zh-CN" altLang="en-US" dirty="0" smtClean="0"/>
              <a:t>对象。</a:t>
            </a:r>
            <a:endParaRPr lang="en-US" altLang="zh-CN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83" y="2565070"/>
            <a:ext cx="9843572" cy="360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7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573019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kumimoji="1"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2121408"/>
            <a:ext cx="9985006" cy="4050792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altLang="zh-CN" dirty="0" smtClean="0"/>
              <a:t>JavaScript</a:t>
            </a:r>
            <a:r>
              <a:rPr lang="zh-CN" altLang="en-US" dirty="0"/>
              <a:t>对于数组的定义类似于对象</a:t>
            </a:r>
            <a:endParaRPr kumimoji="1" lang="zh-CN" alt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481942"/>
            <a:ext cx="9985006" cy="369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8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'length' </a:t>
            </a:r>
            <a:r>
              <a:rPr lang="zh-CN" altLang="en-US" dirty="0"/>
              <a:t>属性恰好是另一个不可枚举且不可配置的属性。</a:t>
            </a:r>
          </a:p>
          <a:p>
            <a:r>
              <a:rPr lang="zh-CN" altLang="en-US" dirty="0" smtClean="0"/>
              <a:t>一个元素一旦被添加到数组中，</a:t>
            </a:r>
            <a:r>
              <a:rPr lang="en-US" altLang="zh-CN" dirty="0" smtClean="0"/>
              <a:t>JavaScript </a:t>
            </a:r>
            <a:r>
              <a:rPr lang="zh-CN" altLang="en-US" dirty="0" smtClean="0"/>
              <a:t>便会自动更新 </a:t>
            </a:r>
            <a:r>
              <a:rPr lang="en-US" altLang="zh-CN" dirty="0" smtClean="0"/>
              <a:t>‘length’ </a:t>
            </a:r>
            <a:r>
              <a:rPr lang="zh-CN" altLang="en-US" dirty="0" smtClean="0"/>
              <a:t>属性的 </a:t>
            </a:r>
            <a:r>
              <a:rPr lang="en-US" altLang="zh-CN" dirty="0" smtClean="0"/>
              <a:t>[[Value]] </a:t>
            </a:r>
            <a:r>
              <a:rPr lang="zh-CN" altLang="en-US" dirty="0" smtClean="0"/>
              <a:t>属性值。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3135086"/>
            <a:ext cx="8964801" cy="30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5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都是动态惹的祸？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2204404"/>
            <a:ext cx="10058400" cy="388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都是动态惹的祸？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大多数 </a:t>
            </a:r>
            <a:r>
              <a:rPr lang="en-US" altLang="zh-CN" dirty="0"/>
              <a:t>JavaScript </a:t>
            </a:r>
            <a:r>
              <a:rPr lang="zh-CN" altLang="en-US" dirty="0"/>
              <a:t>解释器都使用类似字典的结构（</a:t>
            </a:r>
            <a:r>
              <a:rPr lang="zh-CN" altLang="en-US" dirty="0" smtClean="0"/>
              <a:t>基于哈希函数）</a:t>
            </a:r>
            <a:r>
              <a:rPr lang="zh-CN" altLang="en-US" dirty="0"/>
              <a:t>将对象属性值的位置存储在内存中。这种结构使得检索 </a:t>
            </a:r>
            <a:r>
              <a:rPr lang="en-US" altLang="zh-CN" dirty="0"/>
              <a:t>JavaScript </a:t>
            </a:r>
            <a:r>
              <a:rPr lang="zh-CN" altLang="en-US" dirty="0"/>
              <a:t>中的属性的值比在 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等这样</a:t>
            </a:r>
            <a:r>
              <a:rPr lang="zh-CN" altLang="en-US" dirty="0"/>
              <a:t>的非动态编程语言中更昂贵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在 </a:t>
            </a:r>
            <a:r>
              <a:rPr lang="en-US" altLang="zh-CN" dirty="0"/>
              <a:t>Java </a:t>
            </a:r>
            <a:r>
              <a:rPr lang="zh-CN" altLang="en-US" dirty="0"/>
              <a:t>中，所有对象属性都是由编译前的固定对象布局确定的，并且不能在运行时动态添加或</a:t>
            </a:r>
            <a:r>
              <a:rPr lang="zh-CN" altLang="en-US" dirty="0" smtClean="0"/>
              <a:t>删除。</a:t>
            </a:r>
            <a:r>
              <a:rPr lang="zh-CN" altLang="en-US" dirty="0"/>
              <a:t>因此，属性值（或指向这些属性的指针）可以作为连续缓冲区存储在存储器中，它们之间具有固定偏移量，偏移量的长度可以根据属性类型容易地确定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JavaScript</a:t>
            </a:r>
            <a:r>
              <a:rPr lang="zh-CN" altLang="en-US" dirty="0"/>
              <a:t>中，属性类型可能会在运行时间内发生变化，这样做是不可能的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由于使用字典来查找对象属性在内存中的位置是非常低效的，</a:t>
            </a:r>
            <a:r>
              <a:rPr lang="zh-CN" altLang="en-US" dirty="0" smtClean="0"/>
              <a:t>所以大多引擎使用</a:t>
            </a:r>
            <a:r>
              <a:rPr lang="zh-CN" altLang="en-US" dirty="0"/>
              <a:t>不同的方法</a:t>
            </a:r>
            <a:r>
              <a:rPr lang="zh-CN" altLang="en-US" dirty="0" smtClean="0"/>
              <a:t>替代（如：</a:t>
            </a:r>
            <a:r>
              <a:rPr lang="en-US" altLang="zh-CN" dirty="0" smtClean="0"/>
              <a:t>shapes</a:t>
            </a:r>
            <a:r>
              <a:rPr lang="zh-CN" altLang="en-US" dirty="0" smtClean="0"/>
              <a:t>）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614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</a:t>
            </a:r>
            <a:r>
              <a:rPr kumimoji="1" lang="en-US" altLang="zh-CN" cap="none" dirty="0" smtClean="0"/>
              <a:t>hapes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9" y="2120900"/>
            <a:ext cx="5234698" cy="43881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884" y="2120900"/>
            <a:ext cx="5289051" cy="452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2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cap="none" dirty="0" smtClean="0"/>
              <a:t>Shapes</a:t>
            </a:r>
            <a:endParaRPr kumimoji="1"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JavaScript </a:t>
            </a:r>
            <a:r>
              <a:rPr lang="zh-CN" altLang="en-US" dirty="0"/>
              <a:t>程序中，多个对象具有相同的键值属性是非常常见的。这些对象都具有相同的</a:t>
            </a:r>
            <a:r>
              <a:rPr lang="zh-CN" altLang="en-US" dirty="0" smtClean="0"/>
              <a:t>形状。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访问具有相同形状</a:t>
            </a:r>
            <a:r>
              <a:rPr lang="zh-CN" altLang="en-US" dirty="0" smtClean="0"/>
              <a:t>对象</a:t>
            </a:r>
            <a:r>
              <a:rPr lang="zh-CN" altLang="en-US" dirty="0"/>
              <a:t>的相同属性也很</a:t>
            </a:r>
            <a:r>
              <a:rPr lang="zh-CN" altLang="en-US" dirty="0" smtClean="0"/>
              <a:t>常见。</a:t>
            </a:r>
            <a:endParaRPr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10" y="2725317"/>
            <a:ext cx="4965700" cy="1333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286" y="2685415"/>
            <a:ext cx="3695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木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7149</TotalTime>
  <Words>909</Words>
  <Application>Microsoft Macintosh PowerPoint</Application>
  <PresentationFormat>宽屏</PresentationFormat>
  <Paragraphs>56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Calibri</vt:lpstr>
      <vt:lpstr>Rockwell</vt:lpstr>
      <vt:lpstr>Rockwell Condensed</vt:lpstr>
      <vt:lpstr>Rockwell Extra Bold</vt:lpstr>
      <vt:lpstr>Wingdings</vt:lpstr>
      <vt:lpstr>方正姚体</vt:lpstr>
      <vt:lpstr>木活字</vt:lpstr>
      <vt:lpstr>JavaScript属性访问优化</vt:lpstr>
      <vt:lpstr>PowerPoint 演示文稿</vt:lpstr>
      <vt:lpstr>JavaScript的对象模型 </vt:lpstr>
      <vt:lpstr> </vt:lpstr>
      <vt:lpstr>PowerPoint 演示文稿</vt:lpstr>
      <vt:lpstr>都是动态惹的祸？</vt:lpstr>
      <vt:lpstr>都是动态惹的祸？</vt:lpstr>
      <vt:lpstr>Shapes</vt:lpstr>
      <vt:lpstr>Shapes</vt:lpstr>
      <vt:lpstr>PowerPoint 演示文稿</vt:lpstr>
      <vt:lpstr>过渡链</vt:lpstr>
      <vt:lpstr>PowerPoint 演示文稿</vt:lpstr>
      <vt:lpstr>PowerPoint 演示文稿</vt:lpstr>
      <vt:lpstr>过渡树</vt:lpstr>
      <vt:lpstr>PowerPoint 演示文稿</vt:lpstr>
      <vt:lpstr>PowerPoint 演示文稿</vt:lpstr>
      <vt:lpstr>PowerPoint 演示文稿</vt:lpstr>
      <vt:lpstr>内联缓存（Inline Caches-ICs） </vt:lpstr>
      <vt:lpstr>PowerPoint 演示文稿</vt:lpstr>
      <vt:lpstr>PowerPoint 演示文稿</vt:lpstr>
      <vt:lpstr>PowerPoint 演示文稿</vt:lpstr>
      <vt:lpstr>小测试</vt:lpstr>
      <vt:lpstr>数组呢？</vt:lpstr>
      <vt:lpstr>数组值存储在哪里呢？</vt:lpstr>
      <vt:lpstr>如果更改了数组元素的属性？</vt:lpstr>
      <vt:lpstr>总结</vt:lpstr>
      <vt:lpstr>谢谢！！！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属性访问优化</dc:title>
  <dc:creator>Microsoft Office 用户</dc:creator>
  <cp:lastModifiedBy>Microsoft Office 用户</cp:lastModifiedBy>
  <cp:revision>37</cp:revision>
  <dcterms:created xsi:type="dcterms:W3CDTF">2018-06-23T09:23:51Z</dcterms:created>
  <dcterms:modified xsi:type="dcterms:W3CDTF">2018-06-28T08:33:03Z</dcterms:modified>
</cp:coreProperties>
</file>